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5" r:id="rId5"/>
    <p:sldId id="256" r:id="rId6"/>
    <p:sldId id="26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F18"/>
    <a:srgbClr val="0E2438"/>
    <a:srgbClr val="091825"/>
    <a:srgbClr val="153553"/>
    <a:srgbClr val="1B456B"/>
    <a:srgbClr val="F6F8FC"/>
    <a:srgbClr val="EBF0F9"/>
    <a:srgbClr val="DCE4F4"/>
    <a:srgbClr val="B2CBE0"/>
    <a:srgbClr val="143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ableStyles" Target="tableStyles.xml" /><Relationship Id="rId5" Type="http://schemas.openxmlformats.org/officeDocument/2006/relationships/slide" Target="slides/slide4.xml" /><Relationship Id="rId1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viewProps" Target="viewProp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326000159071022"/>
          <c:y val="0.18221200138225863"/>
          <c:w val="0.50580322914181186"/>
          <c:h val="0.7335133591422614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7F-4CFC-83CB-C448F6861909}"/>
              </c:ext>
            </c:extLst>
          </c:dPt>
          <c:dPt>
            <c:idx val="1"/>
            <c:bubble3D val="0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F7F-4CFC-83CB-C448F6861909}"/>
              </c:ext>
            </c:extLst>
          </c:dPt>
          <c:dPt>
            <c:idx val="2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7F-4CFC-83CB-C448F6861909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35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7F-4CFC-83CB-C448F68619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59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14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8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3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9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1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320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66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B213D-E22A-421B-A6CF-CC34993B8F97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E3A49-74F0-4B66-802C-5FAB4D2F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5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" b="6934"/>
          <a:stretch/>
        </p:blipFill>
        <p:spPr>
          <a:xfrm>
            <a:off x="0" y="0"/>
            <a:ext cx="12204700" cy="6845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565150" y="1495623"/>
            <a:ext cx="11036300" cy="45719"/>
          </a:xfrm>
          <a:prstGeom prst="rect">
            <a:avLst/>
          </a:prstGeom>
          <a:solidFill>
            <a:srgbClr val="B2C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597900" y="4114800"/>
            <a:ext cx="332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CLASSIC BLUE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TEMPLATE</a:t>
            </a:r>
            <a:endParaRPr lang="ko-KR" altLang="en-US" sz="4000" dirty="0">
              <a:solidFill>
                <a:schemeClr val="bg1"/>
              </a:solidFill>
              <a:latin typeface="Sandoll 늦봄 TTF 04 Black" panose="020B0600000101010101" pitchFamily="50" charset="-127"/>
              <a:ea typeface="Sandoll 늦봄 TTF 04 Black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561042"/>
            <a:ext cx="332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CLASSIC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BLUE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TEMPLATE</a:t>
            </a:r>
            <a:endParaRPr lang="ko-KR" altLang="en-US" sz="1400" dirty="0">
              <a:solidFill>
                <a:schemeClr val="bg1"/>
              </a:solidFill>
              <a:latin typeface="Sandoll 늦봄 02 Medium" panose="020B0600000101010101" pitchFamily="34" charset="-127"/>
              <a:ea typeface="Sandoll 늦봄 02 Medium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500" y="1583580"/>
            <a:ext cx="7788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Project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82244" y="1583580"/>
            <a:ext cx="6238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name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2797" y="1583580"/>
            <a:ext cx="6238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name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23350" y="1567308"/>
            <a:ext cx="6238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8112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09700"/>
            <a:ext cx="332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제목을</a:t>
            </a:r>
            <a:endParaRPr lang="en-US" altLang="ko-KR" sz="3200" dirty="0">
              <a:solidFill>
                <a:schemeClr val="bg1"/>
              </a:solidFill>
              <a:latin typeface="Sandoll 늦봄 TTF 04 Black" panose="020B0600000101010101" pitchFamily="50" charset="-127"/>
              <a:ea typeface="Sandoll 늦봄 TTF 04 Black" panose="020B0600000101010101" pitchFamily="50" charset="-127"/>
            </a:endParaRPr>
          </a:p>
          <a:p>
            <a:r>
              <a:rPr lang="ko-KR" altLang="en-US" sz="3200" spc="-15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적어주세요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61042"/>
            <a:ext cx="332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CLASSIC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BLUE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TEMPLATE</a:t>
            </a:r>
            <a:endParaRPr lang="ko-KR" altLang="en-US" sz="1400" dirty="0">
              <a:solidFill>
                <a:schemeClr val="bg1"/>
              </a:solidFill>
              <a:latin typeface="Sandoll 늦봄 02 Medium" panose="020B0600000101010101" pitchFamily="34" charset="-127"/>
              <a:ea typeface="Sandoll 늦봄 02 Medium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1517422"/>
            <a:ext cx="3797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내용을 </a:t>
            </a:r>
            <a:r>
              <a:rPr lang="ko-KR" altLang="en-US" sz="2200" spc="-150" dirty="0"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적어주세요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810000" y="2346087"/>
            <a:ext cx="1765300" cy="653733"/>
          </a:xfrm>
          <a:prstGeom prst="roundRect">
            <a:avLst>
              <a:gd name="adj" fmla="val 50000"/>
            </a:avLst>
          </a:prstGeom>
          <a:solidFill>
            <a:srgbClr val="1B4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0000" y="3575367"/>
            <a:ext cx="1765300" cy="653733"/>
          </a:xfrm>
          <a:prstGeom prst="roundRect">
            <a:avLst>
              <a:gd name="adj" fmla="val 50000"/>
            </a:avLst>
          </a:prstGeom>
          <a:solidFill>
            <a:srgbClr val="0E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10000" y="4821653"/>
            <a:ext cx="1765300" cy="653733"/>
          </a:xfrm>
          <a:prstGeom prst="roundRect">
            <a:avLst>
              <a:gd name="adj" fmla="val 50000"/>
            </a:avLst>
          </a:prstGeom>
          <a:solidFill>
            <a:srgbClr val="060F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924300" y="3275328"/>
            <a:ext cx="6743700" cy="245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924300" y="4504609"/>
            <a:ext cx="6032500" cy="206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60800" y="2508492"/>
            <a:ext cx="1663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키워드 적어주세요</a:t>
            </a:r>
            <a:endParaRPr lang="ko-KR" altLang="en-US" sz="1500" spc="-15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60800" y="3740651"/>
            <a:ext cx="1663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키워드 적어주세요</a:t>
            </a:r>
            <a:endParaRPr lang="ko-KR" altLang="en-US" sz="1500" spc="-15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0800" y="4986936"/>
            <a:ext cx="1663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키워드 적어주세요</a:t>
            </a:r>
            <a:endParaRPr lang="ko-KR" altLang="en-US" sz="1500" spc="-15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83300" y="2411343"/>
            <a:ext cx="313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 내용을 적어주세요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 내용을 적어주세요</a:t>
            </a:r>
            <a:endParaRPr lang="ko-KR" altLang="en-US" sz="1400" spc="-15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3300" y="3637211"/>
            <a:ext cx="313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 내용을 적어주세요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 내용을 적어주세요</a:t>
            </a:r>
            <a:endParaRPr lang="ko-KR" altLang="en-US" sz="1400" spc="-15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3300" y="4924140"/>
            <a:ext cx="313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 내용을 적어주세요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 내용을 적어주세요</a:t>
            </a:r>
            <a:endParaRPr lang="ko-KR" altLang="en-US" sz="1400" spc="-15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8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838200" y="1409700"/>
            <a:ext cx="332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제목을</a:t>
            </a:r>
            <a:endParaRPr lang="en-US" altLang="ko-KR" sz="3200" dirty="0">
              <a:solidFill>
                <a:schemeClr val="bg1"/>
              </a:solidFill>
              <a:latin typeface="Sandoll 늦봄 TTF 04 Black" panose="020B0600000101010101" pitchFamily="50" charset="-127"/>
              <a:ea typeface="Sandoll 늦봄 TTF 04 Black" panose="020B0600000101010101" pitchFamily="50" charset="-127"/>
            </a:endParaRPr>
          </a:p>
          <a:p>
            <a:r>
              <a:rPr lang="ko-KR" altLang="en-US" sz="3200" spc="-15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적어주세요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561042"/>
            <a:ext cx="332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CLASSIC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BLUE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TEMPLATE</a:t>
            </a:r>
            <a:endParaRPr lang="ko-KR" altLang="en-US" sz="1400" dirty="0">
              <a:solidFill>
                <a:schemeClr val="bg1"/>
              </a:solidFill>
              <a:latin typeface="Sandoll 늦봄 02 Medium" panose="020B0600000101010101" pitchFamily="34" charset="-127"/>
              <a:ea typeface="Sandoll 늦봄 02 Medium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1517422"/>
            <a:ext cx="3797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내용을 </a:t>
            </a:r>
            <a:r>
              <a:rPr lang="ko-KR" altLang="en-US" sz="2200" spc="-150" dirty="0"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적어주세요</a:t>
            </a: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2247832749"/>
              </p:ext>
            </p:extLst>
          </p:nvPr>
        </p:nvGraphicFramePr>
        <p:xfrm>
          <a:off x="4445000" y="1517422"/>
          <a:ext cx="56515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6804626" y="3434831"/>
            <a:ext cx="1110047" cy="380668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04626" y="3463582"/>
            <a:ext cx="1110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sz="15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9307" y="3844250"/>
            <a:ext cx="6206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2020</a:t>
            </a:r>
            <a:endParaRPr lang="ko-KR" altLang="en-US" sz="1500" dirty="0">
              <a:solidFill>
                <a:schemeClr val="bg2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9183" y="5448590"/>
            <a:ext cx="27831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그래프에 대한 내용을 적어주세요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09633" y="3561523"/>
            <a:ext cx="1140990" cy="380306"/>
            <a:chOff x="8242300" y="2106612"/>
            <a:chExt cx="1140990" cy="380306"/>
          </a:xfrm>
        </p:grpSpPr>
        <p:cxnSp>
          <p:nvCxnSpPr>
            <p:cNvPr id="18" name="직선 연결선 17"/>
            <p:cNvCxnSpPr/>
            <p:nvPr/>
          </p:nvCxnSpPr>
          <p:spPr>
            <a:xfrm flipV="1">
              <a:off x="8242300" y="2108200"/>
              <a:ext cx="520700" cy="378718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8760990" y="2106612"/>
              <a:ext cx="622300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7914673" y="2064584"/>
            <a:ext cx="1143371" cy="378718"/>
            <a:chOff x="8242300" y="2108200"/>
            <a:chExt cx="1143371" cy="378718"/>
          </a:xfrm>
        </p:grpSpPr>
        <p:cxnSp>
          <p:nvCxnSpPr>
            <p:cNvPr id="23" name="직선 연결선 22"/>
            <p:cNvCxnSpPr/>
            <p:nvPr/>
          </p:nvCxnSpPr>
          <p:spPr>
            <a:xfrm flipV="1">
              <a:off x="8242300" y="2108200"/>
              <a:ext cx="520700" cy="378718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8763371" y="2111374"/>
              <a:ext cx="622300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 rot="12381022">
            <a:off x="8262817" y="4969897"/>
            <a:ext cx="1177142" cy="131943"/>
            <a:chOff x="8206148" y="2106612"/>
            <a:chExt cx="1177142" cy="131943"/>
          </a:xfrm>
        </p:grpSpPr>
        <p:cxnSp>
          <p:nvCxnSpPr>
            <p:cNvPr id="26" name="직선 연결선 25"/>
            <p:cNvCxnSpPr/>
            <p:nvPr/>
          </p:nvCxnSpPr>
          <p:spPr>
            <a:xfrm rot="9218978" flipH="1" flipV="1">
              <a:off x="8206148" y="2236239"/>
              <a:ext cx="586825" cy="2316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760990" y="2106612"/>
              <a:ext cx="622300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9084753" y="1969794"/>
            <a:ext cx="12957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35%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76323" y="4402856"/>
            <a:ext cx="12957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35%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36822" y="3806171"/>
            <a:ext cx="12957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30%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06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838200" y="1409700"/>
            <a:ext cx="332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제목을</a:t>
            </a:r>
            <a:endParaRPr lang="en-US" altLang="ko-KR" sz="3200" dirty="0">
              <a:solidFill>
                <a:schemeClr val="bg1"/>
              </a:solidFill>
              <a:latin typeface="Sandoll 늦봄 TTF 04 Black" panose="020B0600000101010101" pitchFamily="50" charset="-127"/>
              <a:ea typeface="Sandoll 늦봄 TTF 04 Black" panose="020B0600000101010101" pitchFamily="50" charset="-127"/>
            </a:endParaRPr>
          </a:p>
          <a:p>
            <a:r>
              <a:rPr lang="ko-KR" altLang="en-US" sz="3200" spc="-15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적어주세요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561042"/>
            <a:ext cx="332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CLASSIC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BLUE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TEMPLATE</a:t>
            </a:r>
            <a:endParaRPr lang="ko-KR" altLang="en-US" sz="1400" dirty="0">
              <a:solidFill>
                <a:schemeClr val="bg1"/>
              </a:solidFill>
              <a:latin typeface="Sandoll 늦봄 02 Medium" panose="020B0600000101010101" pitchFamily="34" charset="-127"/>
              <a:ea typeface="Sandoll 늦봄 02 Medium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1517422"/>
            <a:ext cx="3797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내용을 </a:t>
            </a:r>
            <a:r>
              <a:rPr lang="ko-KR" altLang="en-US" sz="2200" spc="-150" dirty="0"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적어주세요</a:t>
            </a:r>
          </a:p>
        </p:txBody>
      </p:sp>
      <p:sp>
        <p:nvSpPr>
          <p:cNvPr id="10" name="타원 9"/>
          <p:cNvSpPr/>
          <p:nvPr/>
        </p:nvSpPr>
        <p:spPr>
          <a:xfrm>
            <a:off x="5856684" y="2090835"/>
            <a:ext cx="3149600" cy="3149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252765" y="2499990"/>
            <a:ext cx="2357437" cy="235743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191000" y="2499990"/>
            <a:ext cx="2357437" cy="2357437"/>
          </a:xfrm>
          <a:prstGeom prst="ellipse">
            <a:avLst/>
          </a:prstGeom>
          <a:solidFill>
            <a:srgbClr val="060F1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314531" y="2499990"/>
            <a:ext cx="2357437" cy="2357437"/>
          </a:xfrm>
          <a:prstGeom prst="ellipse">
            <a:avLst/>
          </a:prstGeom>
          <a:solidFill>
            <a:srgbClr val="060F1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71107" y="3335896"/>
            <a:ext cx="1110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sz="15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00833" y="3335896"/>
            <a:ext cx="1110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sz="15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8391" y="3335896"/>
            <a:ext cx="1110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sz="15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897" y="3652517"/>
            <a:ext cx="161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</a:t>
            </a:r>
            <a:endParaRPr lang="ko-KR" altLang="en-US" sz="1400" spc="-15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8178" y="3652517"/>
            <a:ext cx="161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</a:t>
            </a:r>
            <a:endParaRPr lang="ko-KR" altLang="en-US" sz="1400" spc="-15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49704" y="3652517"/>
            <a:ext cx="161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</a:t>
            </a:r>
            <a:endParaRPr lang="ko-KR" altLang="en-US" sz="1400" spc="-15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1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9872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409700"/>
            <a:ext cx="332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제목을</a:t>
            </a:r>
            <a:endParaRPr lang="en-US" altLang="ko-KR" sz="3200" dirty="0">
              <a:solidFill>
                <a:schemeClr val="bg1"/>
              </a:solidFill>
              <a:latin typeface="Sandoll 늦봄 TTF 04 Black" panose="020B0600000101010101" pitchFamily="50" charset="-127"/>
              <a:ea typeface="Sandoll 늦봄 TTF 04 Black" panose="020B0600000101010101" pitchFamily="50" charset="-127"/>
            </a:endParaRPr>
          </a:p>
          <a:p>
            <a:r>
              <a:rPr lang="ko-KR" altLang="en-US" sz="3200" spc="-150" dirty="0">
                <a:solidFill>
                  <a:schemeClr val="bg1"/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적어주세요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561042"/>
            <a:ext cx="332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CLASSIC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BLUE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Sandoll 늦봄 02 Medium" panose="020B0600000101010101" pitchFamily="34" charset="-127"/>
                <a:ea typeface="Sandoll 늦봄 02 Medium" panose="020B0600000101010101" pitchFamily="34" charset="-127"/>
              </a:rPr>
              <a:t>TEMPLATE</a:t>
            </a:r>
            <a:endParaRPr lang="ko-KR" altLang="en-US" sz="1400" dirty="0">
              <a:solidFill>
                <a:schemeClr val="bg1"/>
              </a:solidFill>
              <a:latin typeface="Sandoll 늦봄 02 Medium" panose="020B0600000101010101" pitchFamily="34" charset="-127"/>
              <a:ea typeface="Sandoll 늦봄 02 Medium" panose="020B0600000101010101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63" y="2204475"/>
            <a:ext cx="3236785" cy="32367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15" y="3496921"/>
            <a:ext cx="3236785" cy="32367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423" y="2217342"/>
            <a:ext cx="3236785" cy="3236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31" y="3484054"/>
            <a:ext cx="3236785" cy="323678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V="1">
            <a:off x="5265420" y="1275176"/>
            <a:ext cx="6743700" cy="245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43479" y="1409700"/>
            <a:ext cx="22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</a:t>
            </a:r>
            <a:endParaRPr lang="ko-KR" altLang="en-US" spc="-150" dirty="0">
              <a:solidFill>
                <a:schemeClr val="tx1">
                  <a:lumMod val="50000"/>
                  <a:lumOff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3479" y="673759"/>
            <a:ext cx="308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</a:t>
            </a:r>
            <a:endParaRPr lang="ko-KR" altLang="en-US" sz="2800" spc="-150" dirty="0">
              <a:solidFill>
                <a:schemeClr val="tx1">
                  <a:lumMod val="50000"/>
                  <a:lumOff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0270" y="3388973"/>
            <a:ext cx="1110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4776" y="3705594"/>
            <a:ext cx="161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13863" y="4614000"/>
            <a:ext cx="1110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8369" y="4930621"/>
            <a:ext cx="161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53896" y="3388973"/>
            <a:ext cx="1110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02" y="3705594"/>
            <a:ext cx="161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9447" y="4614000"/>
            <a:ext cx="1110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KEYWORD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63953" y="4930621"/>
            <a:ext cx="161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내용을 적어주세요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38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9"/>
          <a:stretch/>
        </p:blipFill>
        <p:spPr>
          <a:xfrm>
            <a:off x="0" y="-15240"/>
            <a:ext cx="12192000" cy="6873240"/>
          </a:xfrm>
        </p:spPr>
      </p:pic>
      <p:sp>
        <p:nvSpPr>
          <p:cNvPr id="5" name="직사각형 4"/>
          <p:cNvSpPr/>
          <p:nvPr/>
        </p:nvSpPr>
        <p:spPr>
          <a:xfrm>
            <a:off x="0" y="-15240"/>
            <a:ext cx="12192000" cy="6873240"/>
          </a:xfrm>
          <a:prstGeom prst="rect">
            <a:avLst/>
          </a:prstGeom>
          <a:solidFill>
            <a:schemeClr val="tx2">
              <a:lumMod val="75000"/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27400" y="2895600"/>
            <a:ext cx="5702300" cy="1155700"/>
          </a:xfrm>
          <a:prstGeom prst="rect">
            <a:avLst/>
          </a:prstGeom>
          <a:solidFill>
            <a:schemeClr val="tx2">
              <a:lumMod val="20000"/>
              <a:lumOff val="8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Sandoll 늦봄 TTF 04 Black" panose="020B0600000101010101" pitchFamily="50" charset="-127"/>
                <a:ea typeface="Sandoll 늦봄 TTF 04 Black" panose="020B0600000101010101" pitchFamily="50" charset="-127"/>
              </a:rPr>
              <a:t>Thank U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Sandoll 늦봄 TTF 04 Black" panose="020B0600000101010101" pitchFamily="50" charset="-127"/>
              <a:ea typeface="Sandoll 늦봄 TTF 04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47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108</Words>
  <Application>Microsoft Office PowerPoint</Application>
  <PresentationFormat>와이드스크린</PresentationFormat>
  <Paragraphs>67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게스트 사용자</cp:lastModifiedBy>
  <cp:revision>18</cp:revision>
  <dcterms:created xsi:type="dcterms:W3CDTF">2020-01-30T02:38:40Z</dcterms:created>
  <dcterms:modified xsi:type="dcterms:W3CDTF">2023-09-22T05:52:51Z</dcterms:modified>
</cp:coreProperties>
</file>